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78" r:id="rId24"/>
    <p:sldId id="279" r:id="rId25"/>
    <p:sldId id="280" r:id="rId26"/>
    <p:sldId id="284" r:id="rId27"/>
    <p:sldId id="281" r:id="rId28"/>
    <p:sldId id="282" r:id="rId29"/>
    <p:sldId id="283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C56FED-FF1B-4D5A-A10F-B4703BA4B9AC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1DEC23-4524-4E65-8490-877100B7D09D}">
      <dgm:prSet phldrT="[Text]"/>
      <dgm:spPr/>
      <dgm:t>
        <a:bodyPr/>
        <a:lstStyle/>
        <a:p>
          <a:r>
            <a:rPr lang="en-US" dirty="0" smtClean="0"/>
            <a:t>Vertical</a:t>
          </a:r>
          <a:endParaRPr lang="en-US" dirty="0"/>
        </a:p>
      </dgm:t>
    </dgm:pt>
    <dgm:pt modelId="{B9EB7A53-DF37-4D8C-917B-E4D65D2C67D9}" type="parTrans" cxnId="{1545A18F-BF17-4803-B68B-790EB745FAAB}">
      <dgm:prSet/>
      <dgm:spPr/>
      <dgm:t>
        <a:bodyPr/>
        <a:lstStyle/>
        <a:p>
          <a:endParaRPr lang="en-US"/>
        </a:p>
      </dgm:t>
    </dgm:pt>
    <dgm:pt modelId="{BD4B5080-F60F-49EC-90D7-8F7E0D24AF36}" type="sibTrans" cxnId="{1545A18F-BF17-4803-B68B-790EB745FAAB}">
      <dgm:prSet/>
      <dgm:spPr/>
      <dgm:t>
        <a:bodyPr/>
        <a:lstStyle/>
        <a:p>
          <a:endParaRPr lang="en-US"/>
        </a:p>
      </dgm:t>
    </dgm:pt>
    <dgm:pt modelId="{5191ED9F-062F-4AF5-BCA1-1779A2C3FEDD}">
      <dgm:prSet phldrT="[Text]"/>
      <dgm:spPr/>
      <dgm:t>
        <a:bodyPr/>
        <a:lstStyle/>
        <a:p>
          <a:r>
            <a:rPr lang="en-US" dirty="0" smtClean="0"/>
            <a:t>Format</a:t>
          </a:r>
          <a:endParaRPr lang="en-US" dirty="0"/>
        </a:p>
      </dgm:t>
    </dgm:pt>
    <dgm:pt modelId="{6FD21475-B52A-431C-A250-7748AE18537E}" type="parTrans" cxnId="{D7F54A10-0525-4B89-9050-5ACFB81AB9C0}">
      <dgm:prSet/>
      <dgm:spPr/>
      <dgm:t>
        <a:bodyPr/>
        <a:lstStyle/>
        <a:p>
          <a:endParaRPr lang="en-US"/>
        </a:p>
      </dgm:t>
    </dgm:pt>
    <dgm:pt modelId="{AEED9AAB-9483-4AD4-922E-30F9CA6CB1FB}" type="sibTrans" cxnId="{D7F54A10-0525-4B89-9050-5ACFB81AB9C0}">
      <dgm:prSet/>
      <dgm:spPr/>
      <dgm:t>
        <a:bodyPr/>
        <a:lstStyle/>
        <a:p>
          <a:endParaRPr lang="en-US"/>
        </a:p>
      </dgm:t>
    </dgm:pt>
    <dgm:pt modelId="{F46CC96B-4C1B-45BC-92CC-3C91FC4F17FF}">
      <dgm:prSet phldrT="[Text]"/>
      <dgm:spPr/>
      <dgm:t>
        <a:bodyPr/>
        <a:lstStyle/>
        <a:p>
          <a:r>
            <a:rPr lang="en-US" dirty="0" smtClean="0"/>
            <a:t>Horizontal</a:t>
          </a:r>
          <a:endParaRPr lang="en-US" dirty="0"/>
        </a:p>
      </dgm:t>
    </dgm:pt>
    <dgm:pt modelId="{2B491B4C-21A6-492C-B0C6-00CD3ADAD053}" type="parTrans" cxnId="{123F729B-F127-44F6-832B-B44F10C428CA}">
      <dgm:prSet/>
      <dgm:spPr/>
      <dgm:t>
        <a:bodyPr/>
        <a:lstStyle/>
        <a:p>
          <a:endParaRPr lang="en-US"/>
        </a:p>
      </dgm:t>
    </dgm:pt>
    <dgm:pt modelId="{737586E0-BB3E-4579-9B49-F1DD9B615AC9}" type="sibTrans" cxnId="{123F729B-F127-44F6-832B-B44F10C428CA}">
      <dgm:prSet/>
      <dgm:spPr/>
      <dgm:t>
        <a:bodyPr/>
        <a:lstStyle/>
        <a:p>
          <a:endParaRPr lang="en-US"/>
        </a:p>
      </dgm:t>
    </dgm:pt>
    <dgm:pt modelId="{59F6C3AE-AC84-4529-A564-FB6F9C0D3B2D}">
      <dgm:prSet phldrT="[Text]"/>
      <dgm:spPr/>
      <dgm:t>
        <a:bodyPr/>
        <a:lstStyle/>
        <a:p>
          <a:r>
            <a:rPr lang="en-US" dirty="0" smtClean="0"/>
            <a:t>Square</a:t>
          </a:r>
          <a:endParaRPr lang="en-US" dirty="0"/>
        </a:p>
      </dgm:t>
    </dgm:pt>
    <dgm:pt modelId="{CB78EDC8-C447-4C96-9C74-128BB904C4CD}" type="parTrans" cxnId="{450E9C2F-FF9D-4B5B-B181-878E46F5656C}">
      <dgm:prSet/>
      <dgm:spPr/>
      <dgm:t>
        <a:bodyPr/>
        <a:lstStyle/>
        <a:p>
          <a:endParaRPr lang="en-US"/>
        </a:p>
      </dgm:t>
    </dgm:pt>
    <dgm:pt modelId="{DDC37810-BD7D-4FD8-AC2F-7B223926F4DC}" type="sibTrans" cxnId="{450E9C2F-FF9D-4B5B-B181-878E46F5656C}">
      <dgm:prSet/>
      <dgm:spPr/>
      <dgm:t>
        <a:bodyPr/>
        <a:lstStyle/>
        <a:p>
          <a:endParaRPr lang="en-US"/>
        </a:p>
      </dgm:t>
    </dgm:pt>
    <dgm:pt modelId="{C694AAB2-21F1-4F9A-995F-F5A3B8CFABB5}" type="pres">
      <dgm:prSet presAssocID="{C1C56FED-FF1B-4D5A-A10F-B4703BA4B9AC}" presName="Name0" presStyleCnt="0">
        <dgm:presLayoutVars>
          <dgm:chMax val="1"/>
          <dgm:chPref val="1"/>
          <dgm:dir val="rev"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A7E22E7-B9A2-4B26-B89D-CC19474D4C92}" type="pres">
      <dgm:prSet presAssocID="{061DEC23-4524-4E65-8490-877100B7D09D}" presName="singleCycle" presStyleCnt="0"/>
      <dgm:spPr/>
    </dgm:pt>
    <dgm:pt modelId="{0DDD3286-35D4-40EE-9F31-94D2F9ED6505}" type="pres">
      <dgm:prSet presAssocID="{061DEC23-4524-4E65-8490-877100B7D09D}" presName="singleCenter" presStyleLbl="node1" presStyleIdx="0" presStyleCnt="4" custScaleX="64265" custScaleY="191781" custLinFactNeighborX="-21687" custLinFactNeighborY="8582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A95949D8-87C8-4EB7-AF7E-FE0A6A6C8679}" type="pres">
      <dgm:prSet presAssocID="{6FD21475-B52A-431C-A250-7748AE18537E}" presName="Name56" presStyleLbl="parChTrans1D2" presStyleIdx="0" presStyleCnt="3"/>
      <dgm:spPr/>
      <dgm:t>
        <a:bodyPr/>
        <a:lstStyle/>
        <a:p>
          <a:endParaRPr lang="en-US"/>
        </a:p>
      </dgm:t>
    </dgm:pt>
    <dgm:pt modelId="{EA1F8545-FFE7-4B94-BCCA-67057782A832}" type="pres">
      <dgm:prSet presAssocID="{5191ED9F-062F-4AF5-BCA1-1779A2C3FEDD}" presName="text0" presStyleLbl="node1" presStyleIdx="1" presStyleCnt="4" custScaleX="202954" custScaleY="149110" custRadScaleRad="123499" custRadScaleInc="-380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379491-3E93-4F38-BF1F-856B047658AF}" type="pres">
      <dgm:prSet presAssocID="{2B491B4C-21A6-492C-B0C6-00CD3ADAD053}" presName="Name56" presStyleLbl="parChTrans1D2" presStyleIdx="1" presStyleCnt="3"/>
      <dgm:spPr/>
      <dgm:t>
        <a:bodyPr/>
        <a:lstStyle/>
        <a:p>
          <a:endParaRPr lang="en-US"/>
        </a:p>
      </dgm:t>
    </dgm:pt>
    <dgm:pt modelId="{C4BB0964-01D8-4594-A3C9-701DFDD384ED}" type="pres">
      <dgm:prSet presAssocID="{F46CC96B-4C1B-45BC-92CC-3C91FC4F17FF}" presName="text0" presStyleLbl="node1" presStyleIdx="2" presStyleCnt="4" custScaleX="381437" custRadScaleRad="230500" custRadScaleInc="398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F10F1E-14CB-4E8F-A93E-567C74D4348F}" type="pres">
      <dgm:prSet presAssocID="{CB78EDC8-C447-4C96-9C74-128BB904C4CD}" presName="Name56" presStyleLbl="parChTrans1D2" presStyleIdx="2" presStyleCnt="3"/>
      <dgm:spPr/>
      <dgm:t>
        <a:bodyPr/>
        <a:lstStyle/>
        <a:p>
          <a:endParaRPr lang="en-US"/>
        </a:p>
      </dgm:t>
    </dgm:pt>
    <dgm:pt modelId="{027F3F9E-263E-403E-B80A-6EBB0577E289}" type="pres">
      <dgm:prSet presAssocID="{59F6C3AE-AC84-4529-A564-FB6F9C0D3B2D}" presName="text0" presStyleLbl="node1" presStyleIdx="3" presStyleCnt="4" custScaleX="175412" custScaleY="164128" custRadScaleRad="167954" custRadScaleInc="-424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C99BC0-426D-41CE-9946-519B6F7C5D08}" type="presOf" srcId="{59F6C3AE-AC84-4529-A564-FB6F9C0D3B2D}" destId="{027F3F9E-263E-403E-B80A-6EBB0577E289}" srcOrd="0" destOrd="0" presId="urn:microsoft.com/office/officeart/2008/layout/RadialCluster"/>
    <dgm:cxn modelId="{08E4B0EF-3B52-4431-8486-5B258A5DA3AA}" type="presOf" srcId="{CB78EDC8-C447-4C96-9C74-128BB904C4CD}" destId="{8DF10F1E-14CB-4E8F-A93E-567C74D4348F}" srcOrd="0" destOrd="0" presId="urn:microsoft.com/office/officeart/2008/layout/RadialCluster"/>
    <dgm:cxn modelId="{9C79A370-AAC5-46E1-9E0E-DFD4BA2B594C}" type="presOf" srcId="{C1C56FED-FF1B-4D5A-A10F-B4703BA4B9AC}" destId="{C694AAB2-21F1-4F9A-995F-F5A3B8CFABB5}" srcOrd="0" destOrd="0" presId="urn:microsoft.com/office/officeart/2008/layout/RadialCluster"/>
    <dgm:cxn modelId="{450E9C2F-FF9D-4B5B-B181-878E46F5656C}" srcId="{061DEC23-4524-4E65-8490-877100B7D09D}" destId="{59F6C3AE-AC84-4529-A564-FB6F9C0D3B2D}" srcOrd="2" destOrd="0" parTransId="{CB78EDC8-C447-4C96-9C74-128BB904C4CD}" sibTransId="{DDC37810-BD7D-4FD8-AC2F-7B223926F4DC}"/>
    <dgm:cxn modelId="{ADC480B5-036B-4B4D-8FFF-1F8591C259D8}" type="presOf" srcId="{5191ED9F-062F-4AF5-BCA1-1779A2C3FEDD}" destId="{EA1F8545-FFE7-4B94-BCCA-67057782A832}" srcOrd="0" destOrd="0" presId="urn:microsoft.com/office/officeart/2008/layout/RadialCluster"/>
    <dgm:cxn modelId="{1545A18F-BF17-4803-B68B-790EB745FAAB}" srcId="{C1C56FED-FF1B-4D5A-A10F-B4703BA4B9AC}" destId="{061DEC23-4524-4E65-8490-877100B7D09D}" srcOrd="0" destOrd="0" parTransId="{B9EB7A53-DF37-4D8C-917B-E4D65D2C67D9}" sibTransId="{BD4B5080-F60F-49EC-90D7-8F7E0D24AF36}"/>
    <dgm:cxn modelId="{6DD787AC-CB4C-41D3-BA46-1572FDF96545}" type="presOf" srcId="{061DEC23-4524-4E65-8490-877100B7D09D}" destId="{0DDD3286-35D4-40EE-9F31-94D2F9ED6505}" srcOrd="0" destOrd="0" presId="urn:microsoft.com/office/officeart/2008/layout/RadialCluster"/>
    <dgm:cxn modelId="{A95B2154-959C-4764-8D5A-9085989B4605}" type="presOf" srcId="{F46CC96B-4C1B-45BC-92CC-3C91FC4F17FF}" destId="{C4BB0964-01D8-4594-A3C9-701DFDD384ED}" srcOrd="0" destOrd="0" presId="urn:microsoft.com/office/officeart/2008/layout/RadialCluster"/>
    <dgm:cxn modelId="{D7F54A10-0525-4B89-9050-5ACFB81AB9C0}" srcId="{061DEC23-4524-4E65-8490-877100B7D09D}" destId="{5191ED9F-062F-4AF5-BCA1-1779A2C3FEDD}" srcOrd="0" destOrd="0" parTransId="{6FD21475-B52A-431C-A250-7748AE18537E}" sibTransId="{AEED9AAB-9483-4AD4-922E-30F9CA6CB1FB}"/>
    <dgm:cxn modelId="{B862BA98-EF7F-45E0-9B5D-1CC72885059A}" type="presOf" srcId="{2B491B4C-21A6-492C-B0C6-00CD3ADAD053}" destId="{17379491-3E93-4F38-BF1F-856B047658AF}" srcOrd="0" destOrd="0" presId="urn:microsoft.com/office/officeart/2008/layout/RadialCluster"/>
    <dgm:cxn modelId="{1DCC3470-21B6-4C8C-8D73-2E1D59374341}" type="presOf" srcId="{6FD21475-B52A-431C-A250-7748AE18537E}" destId="{A95949D8-87C8-4EB7-AF7E-FE0A6A6C8679}" srcOrd="0" destOrd="0" presId="urn:microsoft.com/office/officeart/2008/layout/RadialCluster"/>
    <dgm:cxn modelId="{123F729B-F127-44F6-832B-B44F10C428CA}" srcId="{061DEC23-4524-4E65-8490-877100B7D09D}" destId="{F46CC96B-4C1B-45BC-92CC-3C91FC4F17FF}" srcOrd="1" destOrd="0" parTransId="{2B491B4C-21A6-492C-B0C6-00CD3ADAD053}" sibTransId="{737586E0-BB3E-4579-9B49-F1DD9B615AC9}"/>
    <dgm:cxn modelId="{06E8B56D-2E8D-443A-8CAC-9C1B6919FD1E}" type="presParOf" srcId="{C694AAB2-21F1-4F9A-995F-F5A3B8CFABB5}" destId="{5A7E22E7-B9A2-4B26-B89D-CC19474D4C92}" srcOrd="0" destOrd="0" presId="urn:microsoft.com/office/officeart/2008/layout/RadialCluster"/>
    <dgm:cxn modelId="{68F3F168-745B-4D9D-9285-5EFFC5765027}" type="presParOf" srcId="{5A7E22E7-B9A2-4B26-B89D-CC19474D4C92}" destId="{0DDD3286-35D4-40EE-9F31-94D2F9ED6505}" srcOrd="0" destOrd="0" presId="urn:microsoft.com/office/officeart/2008/layout/RadialCluster"/>
    <dgm:cxn modelId="{6F54C119-3733-4809-B5F5-8EC2647C0016}" type="presParOf" srcId="{5A7E22E7-B9A2-4B26-B89D-CC19474D4C92}" destId="{A95949D8-87C8-4EB7-AF7E-FE0A6A6C8679}" srcOrd="1" destOrd="0" presId="urn:microsoft.com/office/officeart/2008/layout/RadialCluster"/>
    <dgm:cxn modelId="{8785C014-7B32-4676-968A-D2C02C5BF777}" type="presParOf" srcId="{5A7E22E7-B9A2-4B26-B89D-CC19474D4C92}" destId="{EA1F8545-FFE7-4B94-BCCA-67057782A832}" srcOrd="2" destOrd="0" presId="urn:microsoft.com/office/officeart/2008/layout/RadialCluster"/>
    <dgm:cxn modelId="{DF242779-88E7-4345-A45F-DA0C03D96EB5}" type="presParOf" srcId="{5A7E22E7-B9A2-4B26-B89D-CC19474D4C92}" destId="{17379491-3E93-4F38-BF1F-856B047658AF}" srcOrd="3" destOrd="0" presId="urn:microsoft.com/office/officeart/2008/layout/RadialCluster"/>
    <dgm:cxn modelId="{C21C1F36-AFFF-4217-AC85-E93E019CD0E8}" type="presParOf" srcId="{5A7E22E7-B9A2-4B26-B89D-CC19474D4C92}" destId="{C4BB0964-01D8-4594-A3C9-701DFDD384ED}" srcOrd="4" destOrd="0" presId="urn:microsoft.com/office/officeart/2008/layout/RadialCluster"/>
    <dgm:cxn modelId="{B9F0A826-1A96-4B54-8880-D0D24DBB48C7}" type="presParOf" srcId="{5A7E22E7-B9A2-4B26-B89D-CC19474D4C92}" destId="{8DF10F1E-14CB-4E8F-A93E-567C74D4348F}" srcOrd="5" destOrd="0" presId="urn:microsoft.com/office/officeart/2008/layout/RadialCluster"/>
    <dgm:cxn modelId="{46EC2C87-D624-4ADC-8E19-4C16791157B0}" type="presParOf" srcId="{5A7E22E7-B9A2-4B26-B89D-CC19474D4C92}" destId="{027F3F9E-263E-403E-B80A-6EBB0577E289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DD3286-35D4-40EE-9F31-94D2F9ED6505}">
      <dsp:nvSpPr>
        <dsp:cNvPr id="0" name=""/>
        <dsp:cNvSpPr/>
      </dsp:nvSpPr>
      <dsp:spPr>
        <a:xfrm>
          <a:off x="4633418" y="1773223"/>
          <a:ext cx="856531" cy="25560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Vertical</a:t>
          </a:r>
          <a:endParaRPr lang="en-US" sz="1400" kern="1200" dirty="0"/>
        </a:p>
      </dsp:txBody>
      <dsp:txXfrm>
        <a:off x="4675230" y="1815035"/>
        <a:ext cx="772907" cy="2472454"/>
      </dsp:txXfrm>
    </dsp:sp>
    <dsp:sp modelId="{A95949D8-87C8-4EB7-AF7E-FE0A6A6C8679}">
      <dsp:nvSpPr>
        <dsp:cNvPr id="0" name=""/>
        <dsp:cNvSpPr/>
      </dsp:nvSpPr>
      <dsp:spPr>
        <a:xfrm rot="16065117">
          <a:off x="4774651" y="1545477"/>
          <a:ext cx="45584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55842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1F8545-FFE7-4B94-BCCA-67057782A832}">
      <dsp:nvSpPr>
        <dsp:cNvPr id="0" name=""/>
        <dsp:cNvSpPr/>
      </dsp:nvSpPr>
      <dsp:spPr>
        <a:xfrm>
          <a:off x="4061323" y="-13795"/>
          <a:ext cx="1812345" cy="13315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Format</a:t>
          </a:r>
          <a:endParaRPr lang="en-US" sz="3400" kern="1200" dirty="0"/>
        </a:p>
      </dsp:txBody>
      <dsp:txXfrm>
        <a:off x="4126323" y="51205"/>
        <a:ext cx="1682345" cy="1201527"/>
      </dsp:txXfrm>
    </dsp:sp>
    <dsp:sp modelId="{17379491-3E93-4F38-BF1F-856B047658AF}">
      <dsp:nvSpPr>
        <dsp:cNvPr id="0" name=""/>
        <dsp:cNvSpPr/>
      </dsp:nvSpPr>
      <dsp:spPr>
        <a:xfrm rot="10649057">
          <a:off x="3405577" y="3097039"/>
          <a:ext cx="122843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28432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BB0964-01D8-4594-A3C9-701DFDD384ED}">
      <dsp:nvSpPr>
        <dsp:cNvPr id="0" name=""/>
        <dsp:cNvSpPr/>
      </dsp:nvSpPr>
      <dsp:spPr>
        <a:xfrm>
          <a:off x="0" y="2752333"/>
          <a:ext cx="3406169" cy="8929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Horizontal</a:t>
          </a:r>
          <a:endParaRPr lang="en-US" sz="3500" kern="1200" dirty="0"/>
        </a:p>
      </dsp:txBody>
      <dsp:txXfrm>
        <a:off x="43592" y="2795925"/>
        <a:ext cx="3318985" cy="805799"/>
      </dsp:txXfrm>
    </dsp:sp>
    <dsp:sp modelId="{8DF10F1E-14CB-4E8F-A93E-567C74D4348F}">
      <dsp:nvSpPr>
        <dsp:cNvPr id="0" name=""/>
        <dsp:cNvSpPr/>
      </dsp:nvSpPr>
      <dsp:spPr>
        <a:xfrm rot="21535341">
          <a:off x="5489674" y="3013999"/>
          <a:ext cx="310604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06040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7F3F9E-263E-403E-B80A-6EBB0577E289}">
      <dsp:nvSpPr>
        <dsp:cNvPr id="0" name=""/>
        <dsp:cNvSpPr/>
      </dsp:nvSpPr>
      <dsp:spPr>
        <a:xfrm>
          <a:off x="8595440" y="2237240"/>
          <a:ext cx="1566400" cy="14656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Square</a:t>
          </a:r>
          <a:endParaRPr lang="en-US" sz="2900" kern="1200" dirty="0"/>
        </a:p>
      </dsp:txBody>
      <dsp:txXfrm>
        <a:off x="8666986" y="2308786"/>
        <a:ext cx="1423308" cy="1322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5DD80-75D5-41B2-8A68-1E343BAEC33B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CDB8-34E5-45C1-A6A9-BED26F55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5DD80-75D5-41B2-8A68-1E343BAEC33B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CDB8-34E5-45C1-A6A9-BED26F55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3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5DD80-75D5-41B2-8A68-1E343BAEC33B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CDB8-34E5-45C1-A6A9-BED26F55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36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5DD80-75D5-41B2-8A68-1E343BAEC33B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CDB8-34E5-45C1-A6A9-BED26F55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68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5DD80-75D5-41B2-8A68-1E343BAEC33B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CDB8-34E5-45C1-A6A9-BED26F55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93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5DD80-75D5-41B2-8A68-1E343BAEC33B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CDB8-34E5-45C1-A6A9-BED26F55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72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5DD80-75D5-41B2-8A68-1E343BAEC33B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CDB8-34E5-45C1-A6A9-BED26F55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0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5DD80-75D5-41B2-8A68-1E343BAEC33B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CDB8-34E5-45C1-A6A9-BED26F55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81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5DD80-75D5-41B2-8A68-1E343BAEC33B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CDB8-34E5-45C1-A6A9-BED26F55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97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5DD80-75D5-41B2-8A68-1E343BAEC33B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CDB8-34E5-45C1-A6A9-BED26F55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97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5DD80-75D5-41B2-8A68-1E343BAEC33B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CDB8-34E5-45C1-A6A9-BED26F55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3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5DD80-75D5-41B2-8A68-1E343BAEC33B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CDB8-34E5-45C1-A6A9-BED26F55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35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5DD80-75D5-41B2-8A68-1E343BAEC33B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CDB8-34E5-45C1-A6A9-BED26F55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6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8275DD80-75D5-41B2-8A68-1E343BAEC33B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4C56CDB8-34E5-45C1-A6A9-BED26F55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397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275DD80-75D5-41B2-8A68-1E343BAEC33B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4C56CDB8-34E5-45C1-A6A9-BED26F55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882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m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Phonology Part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Composition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4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Perspective: High, Low, Head on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9" y="2263130"/>
            <a:ext cx="2808918" cy="28927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760" y="5401223"/>
            <a:ext cx="3497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Fish is held out away from fisherman, camera is close to fish; therefore, the fish appears larger than it really is.</a:t>
            </a:r>
            <a:endParaRPr lang="en-US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59" y="2263130"/>
            <a:ext cx="3853767" cy="28344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4514" y="5481431"/>
            <a:ext cx="3497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Swans photographed from below, making them look larger than normal.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683236" y="4157256"/>
            <a:ext cx="1392513" cy="5012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Head-On Perspective</a:t>
            </a:r>
            <a:endParaRPr lang="en-US" sz="1100" dirty="0"/>
          </a:p>
        </p:txBody>
      </p:sp>
      <p:sp>
        <p:nvSpPr>
          <p:cNvPr id="9" name="Oval 8"/>
          <p:cNvSpPr/>
          <p:nvPr/>
        </p:nvSpPr>
        <p:spPr>
          <a:xfrm>
            <a:off x="5820518" y="4761590"/>
            <a:ext cx="2137273" cy="672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Low Perspective</a:t>
            </a:r>
            <a:endParaRPr lang="en-US" dirty="0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734" y="2263130"/>
            <a:ext cx="3605917" cy="283447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0054727" y="1927116"/>
            <a:ext cx="2137273" cy="672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 Perspective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376449" y="5539722"/>
            <a:ext cx="3497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Taken from Above the subject, looks very abstract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23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184" y="737746"/>
            <a:ext cx="8209124" cy="531051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212377" y="3194699"/>
            <a:ext cx="2868058" cy="26330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Change the perspective of your photos and it can make a huge different/impact on the quality of your images.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 1: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4127" y="1417638"/>
            <a:ext cx="9005226" cy="491196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Using a perspective from above…</a:t>
            </a:r>
          </a:p>
          <a:p>
            <a:pPr lvl="1"/>
            <a:r>
              <a:rPr lang="en-US" sz="2400" dirty="0" smtClean="0"/>
              <a:t>(A) creates a realistic representation of the image</a:t>
            </a:r>
          </a:p>
          <a:p>
            <a:pPr lvl="1"/>
            <a:r>
              <a:rPr lang="en-US" sz="2400" dirty="0" smtClean="0"/>
              <a:t>(B) Abstracts the image</a:t>
            </a:r>
          </a:p>
          <a:p>
            <a:pPr lvl="1"/>
            <a:r>
              <a:rPr lang="en-US" sz="2400" dirty="0" smtClean="0"/>
              <a:t>(C) Distorts the proportion of the image</a:t>
            </a:r>
          </a:p>
          <a:p>
            <a:pPr lvl="1"/>
            <a:r>
              <a:rPr lang="en-US" sz="2400" dirty="0" smtClean="0"/>
              <a:t>(D) Allows the viewer to relate directly to the image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7603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as Vanishing Points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31" y="1683238"/>
            <a:ext cx="5579389" cy="4975926"/>
          </a:xfrm>
        </p:spPr>
      </p:pic>
    </p:spTree>
    <p:extLst>
      <p:ext uri="{BB962C8B-B14F-4D97-AF65-F5344CB8AC3E}">
        <p14:creationId xmlns:p14="http://schemas.microsoft.com/office/powerpoint/2010/main" val="427020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No-Point Perspective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37" y="2222500"/>
            <a:ext cx="8371525" cy="4248638"/>
          </a:xfrm>
        </p:spPr>
      </p:pic>
    </p:spTree>
    <p:extLst>
      <p:ext uri="{BB962C8B-B14F-4D97-AF65-F5344CB8AC3E}">
        <p14:creationId xmlns:p14="http://schemas.microsoft.com/office/powerpoint/2010/main" val="48825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One-Point Perspective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10" y="2199054"/>
            <a:ext cx="8450188" cy="4318977"/>
          </a:xfrm>
        </p:spPr>
      </p:pic>
    </p:spTree>
    <p:extLst>
      <p:ext uri="{BB962C8B-B14F-4D97-AF65-F5344CB8AC3E}">
        <p14:creationId xmlns:p14="http://schemas.microsoft.com/office/powerpoint/2010/main" val="211892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Two-Point Perspective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99" y="2123414"/>
            <a:ext cx="8030696" cy="451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4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Three-Point Perspective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114" y="2140970"/>
            <a:ext cx="7652815" cy="444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4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 2: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1083959"/>
            <a:ext cx="9005226" cy="491196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This image is an example of a ____________?</a:t>
            </a:r>
          </a:p>
          <a:p>
            <a:pPr lvl="1"/>
            <a:r>
              <a:rPr lang="en-US" sz="2400" dirty="0" smtClean="0"/>
              <a:t>(A) no-point perspective</a:t>
            </a:r>
          </a:p>
          <a:p>
            <a:pPr lvl="1"/>
            <a:r>
              <a:rPr lang="en-US" sz="2400" dirty="0" smtClean="0"/>
              <a:t>(B) one-point perspective</a:t>
            </a:r>
          </a:p>
          <a:p>
            <a:pPr lvl="1"/>
            <a:r>
              <a:rPr lang="en-US" sz="2400" dirty="0" smtClean="0"/>
              <a:t>(C) two-point perspective</a:t>
            </a:r>
          </a:p>
          <a:p>
            <a:pPr lvl="1"/>
            <a:r>
              <a:rPr lang="en-US" sz="2400" dirty="0" smtClean="0"/>
              <a:t>(D) three-point perspective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829" y="3260241"/>
            <a:ext cx="4743905" cy="313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6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 3: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789" y="1381614"/>
            <a:ext cx="9005226" cy="491196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This image is an example of a ____________?</a:t>
            </a:r>
          </a:p>
          <a:p>
            <a:pPr lvl="1"/>
            <a:r>
              <a:rPr lang="en-US" sz="2400" dirty="0" smtClean="0"/>
              <a:t>(A) no-point perspective</a:t>
            </a:r>
          </a:p>
          <a:p>
            <a:pPr lvl="1"/>
            <a:r>
              <a:rPr lang="en-US" sz="2400" dirty="0" smtClean="0"/>
              <a:t>(B) one-point perspective</a:t>
            </a:r>
          </a:p>
          <a:p>
            <a:pPr lvl="1"/>
            <a:r>
              <a:rPr lang="en-US" sz="2400" dirty="0" smtClean="0"/>
              <a:t>(C) two-point perspective</a:t>
            </a:r>
          </a:p>
          <a:p>
            <a:pPr lvl="1"/>
            <a:r>
              <a:rPr lang="en-US" sz="2400" dirty="0" smtClean="0"/>
              <a:t>(D) three-point perspective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80" y="3233616"/>
            <a:ext cx="5102469" cy="340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9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547" y="1908121"/>
            <a:ext cx="10820400" cy="4024125"/>
          </a:xfrm>
        </p:spPr>
        <p:txBody>
          <a:bodyPr/>
          <a:lstStyle/>
          <a:p>
            <a:r>
              <a:rPr lang="en-US" dirty="0" smtClean="0"/>
              <a:t>How photographers frame their subject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96912"/>
            <a:ext cx="5501089" cy="412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7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Control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98" y="2159674"/>
            <a:ext cx="7454847" cy="431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9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Control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211" y="2218289"/>
            <a:ext cx="8402223" cy="43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6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Bulls Eye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1" y="2403683"/>
            <a:ext cx="5506218" cy="4020111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734" y="2179813"/>
            <a:ext cx="4216834" cy="4243981"/>
          </a:xfrm>
          <a:prstGeom prst="rect">
            <a:avLst/>
          </a:prstGeom>
        </p:spPr>
      </p:pic>
      <p:pic>
        <p:nvPicPr>
          <p:cNvPr id="6" name="Picture 5" descr="Category:Green &lt;strong&gt;check&lt;/strong&gt; &lt;strong&gt;marks&lt;/strong&gt; - Wikimedia Comm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40" y="2403683"/>
            <a:ext cx="1188823" cy="1219306"/>
          </a:xfrm>
          <a:prstGeom prst="rect">
            <a:avLst/>
          </a:prstGeom>
        </p:spPr>
      </p:pic>
      <p:pic>
        <p:nvPicPr>
          <p:cNvPr id="7" name="Picture 6" descr="File:&lt;strong&gt;Green x&lt;/strong&gt;.svg - Wikimedia Comm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175" y="2403683"/>
            <a:ext cx="865823" cy="98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 of Thirds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78" y="2311894"/>
            <a:ext cx="8914256" cy="413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 of Thirds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2"/>
          <a:stretch/>
        </p:blipFill>
        <p:spPr>
          <a:xfrm>
            <a:off x="266366" y="2355444"/>
            <a:ext cx="3776679" cy="3791969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790" y="2355444"/>
            <a:ext cx="3591123" cy="3791969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58" y="2878667"/>
            <a:ext cx="3930346" cy="326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5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 of Odds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0" y="2256259"/>
            <a:ext cx="4010585" cy="4372585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881" y="2256259"/>
            <a:ext cx="3381847" cy="434400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17447" y="2985378"/>
            <a:ext cx="2868058" cy="26330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Generally, photos with an odd number of subjects look more appealing than an even number of subjects.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1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 4: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789" y="1381614"/>
            <a:ext cx="9005226" cy="491196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This image is an example of which technique?</a:t>
            </a:r>
          </a:p>
          <a:p>
            <a:pPr lvl="1"/>
            <a:r>
              <a:rPr lang="en-US" sz="2400" dirty="0" smtClean="0"/>
              <a:t>(A) Rule of Thirds</a:t>
            </a:r>
          </a:p>
          <a:p>
            <a:pPr lvl="1"/>
            <a:r>
              <a:rPr lang="en-US" sz="2400" dirty="0" smtClean="0"/>
              <a:t>(B) Rule of Odds</a:t>
            </a:r>
          </a:p>
          <a:p>
            <a:pPr lvl="1"/>
            <a:r>
              <a:rPr lang="en-US" sz="2400" dirty="0" smtClean="0"/>
              <a:t>(C) Bulls Eye</a:t>
            </a:r>
          </a:p>
          <a:p>
            <a:pPr lvl="1"/>
            <a:r>
              <a:rPr lang="en-US" sz="2400" dirty="0" smtClean="0"/>
              <a:t>(D) Both B &amp; C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465" y="3360145"/>
            <a:ext cx="4292533" cy="32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9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Symmetry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37" y="2400386"/>
            <a:ext cx="3540499" cy="385719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70" y="2400386"/>
            <a:ext cx="5287113" cy="38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7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Negative Space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56" y="2483758"/>
            <a:ext cx="3717289" cy="390602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01" y="2483758"/>
            <a:ext cx="3742935" cy="390602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692" y="2483758"/>
            <a:ext cx="3833485" cy="390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0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Repetition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33" y="2300035"/>
            <a:ext cx="3964173" cy="418890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321" y="2300035"/>
            <a:ext cx="3815188" cy="418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Terms to Know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Format</a:t>
            </a:r>
          </a:p>
          <a:p>
            <a:r>
              <a:rPr lang="en-US" dirty="0" smtClean="0"/>
              <a:t>Magnification</a:t>
            </a:r>
          </a:p>
          <a:p>
            <a:r>
              <a:rPr lang="en-US" dirty="0" smtClean="0"/>
              <a:t>Perspective</a:t>
            </a:r>
          </a:p>
          <a:p>
            <a:r>
              <a:rPr lang="en-US" dirty="0" smtClean="0"/>
              <a:t>Background Control</a:t>
            </a:r>
          </a:p>
          <a:p>
            <a:r>
              <a:rPr lang="en-US" dirty="0" smtClean="0"/>
              <a:t>Bull's Eye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Rule of Thirds</a:t>
            </a:r>
          </a:p>
          <a:p>
            <a:r>
              <a:rPr lang="en-US" dirty="0" smtClean="0"/>
              <a:t>Rule of Odds</a:t>
            </a:r>
          </a:p>
          <a:p>
            <a:r>
              <a:rPr lang="en-US" dirty="0" smtClean="0"/>
              <a:t>Symmetry</a:t>
            </a:r>
          </a:p>
          <a:p>
            <a:r>
              <a:rPr lang="en-US" dirty="0" smtClean="0"/>
              <a:t>Negative Space</a:t>
            </a:r>
          </a:p>
          <a:p>
            <a:r>
              <a:rPr lang="en-US" dirty="0" smtClean="0"/>
              <a:t>Repetition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43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 5: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789" y="1381614"/>
            <a:ext cx="9005226" cy="491196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This image is an example of which technique?</a:t>
            </a:r>
          </a:p>
          <a:p>
            <a:pPr lvl="1"/>
            <a:r>
              <a:rPr lang="en-US" sz="2400" dirty="0" smtClean="0"/>
              <a:t>(A) Negative Space</a:t>
            </a:r>
          </a:p>
          <a:p>
            <a:pPr lvl="1"/>
            <a:r>
              <a:rPr lang="en-US" sz="2400" dirty="0" smtClean="0"/>
              <a:t>(B) High Perspective</a:t>
            </a:r>
          </a:p>
          <a:p>
            <a:pPr lvl="1"/>
            <a:r>
              <a:rPr lang="en-US" sz="2400" dirty="0" smtClean="0"/>
              <a:t>(C) Symmetry</a:t>
            </a:r>
          </a:p>
          <a:p>
            <a:pPr lvl="1"/>
            <a:r>
              <a:rPr lang="en-US" sz="2400" dirty="0" smtClean="0"/>
              <a:t>(D) Both A &amp; B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456" y="3194894"/>
            <a:ext cx="4551542" cy="309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0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63" y="2265937"/>
            <a:ext cx="6733558" cy="363651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Use your cellphones and take pictures</a:t>
            </a:r>
          </a:p>
          <a:p>
            <a:r>
              <a:rPr lang="en-US" dirty="0" smtClean="0"/>
              <a:t>Keep in mind the composition techniques you have learned</a:t>
            </a:r>
          </a:p>
          <a:p>
            <a:r>
              <a:rPr lang="en-US" dirty="0" smtClean="0"/>
              <a:t>Take pictures representing each technique (i.e. format, magnification, Perspective,  Background Control, Bulls Eye, Rule of Thirds, Rule of Odds, Symmetry, Negative Space, Repetition) **Some photos you can combine techniques</a:t>
            </a:r>
          </a:p>
          <a:p>
            <a:r>
              <a:rPr lang="en-US" dirty="0" smtClean="0"/>
              <a:t>You will upload four of your best shots to your Photography Pages</a:t>
            </a:r>
          </a:p>
          <a:p>
            <a:r>
              <a:rPr lang="en-US" dirty="0" smtClean="0"/>
              <a:t>You will Add a Title “Composition”</a:t>
            </a:r>
          </a:p>
          <a:p>
            <a:r>
              <a:rPr lang="en-US" dirty="0" smtClean="0"/>
              <a:t>You will label each photo with the technique(s) you used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21" y="2215416"/>
            <a:ext cx="5002178" cy="3585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9634" y="5816283"/>
            <a:ext cx="5352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Use an App to Crop photos into the same size</a:t>
            </a:r>
          </a:p>
          <a:p>
            <a:r>
              <a:rPr lang="en-US" b="1" u="sng" dirty="0" smtClean="0">
                <a:solidFill>
                  <a:srgbClr val="FFFF00"/>
                </a:solidFill>
              </a:rPr>
              <a:t>SNAPSEED</a:t>
            </a:r>
            <a:r>
              <a:rPr lang="en-US" b="1" dirty="0" smtClean="0">
                <a:solidFill>
                  <a:srgbClr val="FFFF00"/>
                </a:solidFill>
              </a:rPr>
              <a:t> is an excellent App for both Android &amp; iPhone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rot="2638613">
            <a:off x="8922676" y="2411042"/>
            <a:ext cx="154402" cy="572426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745556" y="2216454"/>
            <a:ext cx="1377108" cy="46624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Labeled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4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Format: Horizontal, Vertical or Square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7304115"/>
              </p:ext>
            </p:extLst>
          </p:nvPr>
        </p:nvGraphicFramePr>
        <p:xfrm>
          <a:off x="995419" y="2145382"/>
          <a:ext cx="10979916" cy="4442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927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Format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665" y="2277585"/>
            <a:ext cx="7784665" cy="3636963"/>
          </a:xfrm>
        </p:spPr>
      </p:pic>
      <p:sp>
        <p:nvSpPr>
          <p:cNvPr id="6" name="Left-Right Arrow 5"/>
          <p:cNvSpPr/>
          <p:nvPr/>
        </p:nvSpPr>
        <p:spPr>
          <a:xfrm>
            <a:off x="1353237" y="5745928"/>
            <a:ext cx="9463489" cy="1028567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2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Format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27" y="612923"/>
            <a:ext cx="3763104" cy="5644657"/>
          </a:xfrm>
        </p:spPr>
      </p:pic>
      <p:sp>
        <p:nvSpPr>
          <p:cNvPr id="5" name="Left-Right Arrow 4"/>
          <p:cNvSpPr/>
          <p:nvPr/>
        </p:nvSpPr>
        <p:spPr>
          <a:xfrm rot="5400000">
            <a:off x="6303398" y="3130278"/>
            <a:ext cx="6518487" cy="609948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4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Square Format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9" r="9477"/>
          <a:stretch/>
        </p:blipFill>
        <p:spPr>
          <a:xfrm>
            <a:off x="6345716" y="2057246"/>
            <a:ext cx="4043191" cy="3636963"/>
          </a:xfrm>
        </p:spPr>
      </p:pic>
      <p:sp>
        <p:nvSpPr>
          <p:cNvPr id="5" name="TextBox 4"/>
          <p:cNvSpPr txBox="1"/>
          <p:nvPr/>
        </p:nvSpPr>
        <p:spPr>
          <a:xfrm>
            <a:off x="705080" y="2732183"/>
            <a:ext cx="4902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 can crop an image into the square format when editing the photo.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05080" y="4274544"/>
            <a:ext cx="5144877" cy="219235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Sometimes it’s best to shoot an image in both horizontal and vertical format. Your picture could be used on a calendar or a magazine cover. </a:t>
            </a:r>
          </a:p>
        </p:txBody>
      </p:sp>
    </p:spTree>
    <p:extLst>
      <p:ext uri="{BB962C8B-B14F-4D97-AF65-F5344CB8AC3E}">
        <p14:creationId xmlns:p14="http://schemas.microsoft.com/office/powerpoint/2010/main" val="224300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274" y="1417638"/>
            <a:ext cx="10554574" cy="3636511"/>
          </a:xfrm>
        </p:spPr>
        <p:txBody>
          <a:bodyPr/>
          <a:lstStyle/>
          <a:p>
            <a:r>
              <a:rPr lang="en-US" dirty="0" smtClean="0"/>
              <a:t>How much do you need to zoom in?</a:t>
            </a:r>
          </a:p>
          <a:p>
            <a:pPr lvl="1"/>
            <a:r>
              <a:rPr lang="en-US" dirty="0" smtClean="0"/>
              <a:t>How much of the background do you want in your photo?</a:t>
            </a:r>
          </a:p>
          <a:p>
            <a:pPr lvl="1"/>
            <a:r>
              <a:rPr lang="en-US" dirty="0" smtClean="0"/>
              <a:t>How large do you want your subject to appear in the photo?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6345716" y="4021156"/>
            <a:ext cx="5144877" cy="2467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 smtClean="0">
                <a:solidFill>
                  <a:schemeClr val="accent5">
                    <a:lumMod val="50000"/>
                  </a:schemeClr>
                </a:solidFill>
              </a:rPr>
              <a:t>Beginners:</a:t>
            </a:r>
          </a:p>
          <a:p>
            <a:pPr algn="ctr"/>
            <a:endParaRPr lang="en-US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Take multiple photos while zooming in or out. You can zoom by walking closer to the image or backing up. You can also use the zoom feature on the camera. 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51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1" y="383895"/>
            <a:ext cx="10256703" cy="60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0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668</TotalTime>
  <Words>565</Words>
  <Application>Microsoft Office PowerPoint</Application>
  <PresentationFormat>Widescreen</PresentationFormat>
  <Paragraphs>95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Century Gothic</vt:lpstr>
      <vt:lpstr>Wingdings 2</vt:lpstr>
      <vt:lpstr>Quotable</vt:lpstr>
      <vt:lpstr>Phonology Part 1</vt:lpstr>
      <vt:lpstr>Composition</vt:lpstr>
      <vt:lpstr>Terms to Know</vt:lpstr>
      <vt:lpstr>Format: Horizontal, Vertical or Square</vt:lpstr>
      <vt:lpstr>Horizontal Format</vt:lpstr>
      <vt:lpstr>Vertical Format</vt:lpstr>
      <vt:lpstr>Square Format</vt:lpstr>
      <vt:lpstr>Magnification</vt:lpstr>
      <vt:lpstr>PowerPoint Presentation</vt:lpstr>
      <vt:lpstr>Perspective: High, Low, Head on</vt:lpstr>
      <vt:lpstr>PowerPoint Presentation</vt:lpstr>
      <vt:lpstr>Quiz 1:</vt:lpstr>
      <vt:lpstr>Perspective as Vanishing Points</vt:lpstr>
      <vt:lpstr>No-Point Perspective</vt:lpstr>
      <vt:lpstr>One-Point Perspective</vt:lpstr>
      <vt:lpstr>Two-Point Perspective</vt:lpstr>
      <vt:lpstr>Three-Point Perspective</vt:lpstr>
      <vt:lpstr>Quiz 2:</vt:lpstr>
      <vt:lpstr>Quiz 3:</vt:lpstr>
      <vt:lpstr>Background Control</vt:lpstr>
      <vt:lpstr>Background Control</vt:lpstr>
      <vt:lpstr>Bulls Eye</vt:lpstr>
      <vt:lpstr>Rule of Thirds</vt:lpstr>
      <vt:lpstr>Rule of Thirds</vt:lpstr>
      <vt:lpstr>Rule of Odds</vt:lpstr>
      <vt:lpstr>Quiz 4:</vt:lpstr>
      <vt:lpstr>Symmetry</vt:lpstr>
      <vt:lpstr>Negative Space</vt:lpstr>
      <vt:lpstr>Repetition</vt:lpstr>
      <vt:lpstr>Quiz 5:</vt:lpstr>
      <vt:lpstr>Assignment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Phonology Part 1</dc:title>
  <dc:creator>Hendrix, Cynthia</dc:creator>
  <cp:lastModifiedBy>Hendrix, Cynthia</cp:lastModifiedBy>
  <cp:revision>15</cp:revision>
  <dcterms:created xsi:type="dcterms:W3CDTF">2018-05-08T13:31:00Z</dcterms:created>
  <dcterms:modified xsi:type="dcterms:W3CDTF">2018-05-09T16:58:53Z</dcterms:modified>
</cp:coreProperties>
</file>