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5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1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604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0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11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8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22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3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1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0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6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0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1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2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8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6C7B-2F56-4A95-B5B5-86AFDF78CAD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399B61-BB3A-4E77-B623-77D0507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3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 x 7 Rule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7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Paragraphs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create presentations that are full of paragraphs of information. No one likes to read a lot of information in paragraphs. Teachers do not like that either. So when you are creating a presentation, make sure you are creating </a:t>
            </a:r>
            <a:r>
              <a:rPr lang="en-US" dirty="0" smtClean="0">
                <a:solidFill>
                  <a:srgbClr val="FF0000"/>
                </a:solidFill>
              </a:rPr>
              <a:t>Power POINTS</a:t>
            </a:r>
            <a:r>
              <a:rPr lang="en-US" dirty="0" smtClean="0"/>
              <a:t>…not Power Paragraphs.</a:t>
            </a:r>
          </a:p>
          <a:p>
            <a:endParaRPr lang="en-US" dirty="0"/>
          </a:p>
          <a:p>
            <a:r>
              <a:rPr lang="en-US" dirty="0" smtClean="0"/>
              <a:t>Create Power Points</a:t>
            </a:r>
          </a:p>
          <a:p>
            <a:r>
              <a:rPr lang="en-US" dirty="0" smtClean="0"/>
              <a:t>Do not create Power Paragraphs</a:t>
            </a:r>
          </a:p>
          <a:p>
            <a:r>
              <a:rPr lang="en-US" dirty="0" smtClean="0"/>
              <a:t>Information should be in clear, concise statements</a:t>
            </a:r>
          </a:p>
          <a:p>
            <a:r>
              <a:rPr lang="en-US" dirty="0" smtClean="0"/>
              <a:t>Always remember the 7 x 7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7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x 7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than 7 words per bullet</a:t>
            </a:r>
          </a:p>
          <a:p>
            <a:r>
              <a:rPr lang="en-US" dirty="0" smtClean="0"/>
              <a:t>No more than 7 words per bullet</a:t>
            </a:r>
          </a:p>
          <a:p>
            <a:r>
              <a:rPr lang="en-US" dirty="0" smtClean="0"/>
              <a:t>No more than 7 words per bullet</a:t>
            </a:r>
          </a:p>
          <a:p>
            <a:r>
              <a:rPr lang="en-US" dirty="0" smtClean="0"/>
              <a:t>No more than 7 words per bullet</a:t>
            </a:r>
          </a:p>
          <a:p>
            <a:r>
              <a:rPr lang="en-US" dirty="0" smtClean="0"/>
              <a:t>No more than 7 words per bullet</a:t>
            </a:r>
          </a:p>
          <a:p>
            <a:r>
              <a:rPr lang="en-US" dirty="0" smtClean="0"/>
              <a:t>No more than 7 words per bullet</a:t>
            </a:r>
          </a:p>
          <a:p>
            <a:r>
              <a:rPr lang="en-US" dirty="0" smtClean="0"/>
              <a:t>No more than 7 words per bullet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711849" y="2602196"/>
            <a:ext cx="2302136" cy="6347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32320" y="1965440"/>
            <a:ext cx="3033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 more than 7 Bullets per slide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ight Bracket 9"/>
          <p:cNvSpPr/>
          <p:nvPr/>
        </p:nvSpPr>
        <p:spPr>
          <a:xfrm>
            <a:off x="4313816" y="2145278"/>
            <a:ext cx="279699" cy="2813997"/>
          </a:xfrm>
          <a:prstGeom prst="rightBracke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790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141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7 x 7 Rule</vt:lpstr>
      <vt:lpstr>No Paragraphs of Information</vt:lpstr>
      <vt:lpstr>7 x 7 Rule</vt:lpstr>
    </vt:vector>
  </TitlesOfParts>
  <Company>Ben Hill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x 7 Rule</dc:title>
  <dc:creator>Hendrix, Cynthia</dc:creator>
  <cp:lastModifiedBy>Cynthia Hendrix</cp:lastModifiedBy>
  <cp:revision>3</cp:revision>
  <dcterms:created xsi:type="dcterms:W3CDTF">2015-01-07T16:00:29Z</dcterms:created>
  <dcterms:modified xsi:type="dcterms:W3CDTF">2015-01-07T16:11:01Z</dcterms:modified>
</cp:coreProperties>
</file>